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45231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Speed Trap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Hands relaxed at sides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12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6B144F9-25B3-4A49-8753-FD9E6F02CD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83280"/>
            <a:ext cx="7025777" cy="30074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70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2019-06-11T17:38:41Z</dcterms:modified>
  <cp:category>Shooting</cp:category>
</cp:coreProperties>
</file>

<file path=docProps/thumbnail.jpeg>
</file>